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DEUS VOS GUARDE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VOS GUARDE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23DB1F3-67E7-4D48-81F0-4CDA16DE329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Deus vos guarde pelo Seu poder, </a:t>
            </a:r>
          </a:p>
          <a:p>
            <a:r>
              <a:rPr lang="pt-BR" dirty="0"/>
              <a:t>Protegidos e velados, </a:t>
            </a:r>
          </a:p>
          <a:p>
            <a:r>
              <a:rPr lang="pt-BR" dirty="0"/>
              <a:t>Desfrutando Seus cuidados. </a:t>
            </a:r>
          </a:p>
          <a:p>
            <a:r>
              <a:rPr lang="pt-BR" dirty="0"/>
              <a:t>Deus vos guarde </a:t>
            </a:r>
          </a:p>
          <a:p>
            <a:r>
              <a:rPr lang="pt-BR" dirty="0"/>
              <a:t>pelo Seu poder!</a:t>
            </a:r>
          </a:p>
        </p:txBody>
      </p:sp>
    </p:spTree>
    <p:extLst>
      <p:ext uri="{BB962C8B-B14F-4D97-AF65-F5344CB8AC3E}">
        <p14:creationId xmlns:p14="http://schemas.microsoft.com/office/powerpoint/2010/main" val="2931199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VOS GUARDE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CD6F2F6-6ACA-4751-9028-279C5A51EE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300" dirty="0"/>
              <a:t>Pelo Seu poder e no Seu amor, </a:t>
            </a:r>
          </a:p>
          <a:p>
            <a:r>
              <a:rPr lang="pt-BR" sz="4300" dirty="0"/>
              <a:t>’</a:t>
            </a:r>
            <a:r>
              <a:rPr lang="pt-BR" sz="4300" dirty="0" err="1"/>
              <a:t>Té</a:t>
            </a:r>
            <a:r>
              <a:rPr lang="pt-BR" sz="4300" dirty="0"/>
              <a:t> nos encontrarmos com Jesus. </a:t>
            </a:r>
          </a:p>
          <a:p>
            <a:r>
              <a:rPr lang="pt-BR" sz="4300" dirty="0"/>
              <a:t>Pelo Seu poder e no Seu amor, </a:t>
            </a:r>
          </a:p>
          <a:p>
            <a:r>
              <a:rPr lang="pt-BR" sz="4300" dirty="0"/>
              <a:t>Ó, que Deus vos guarde </a:t>
            </a:r>
          </a:p>
          <a:p>
            <a:r>
              <a:rPr lang="pt-BR" sz="4200" dirty="0"/>
              <a:t>em Sua luz!</a:t>
            </a:r>
          </a:p>
        </p:txBody>
      </p:sp>
    </p:spTree>
    <p:extLst>
      <p:ext uri="{BB962C8B-B14F-4D97-AF65-F5344CB8AC3E}">
        <p14:creationId xmlns:p14="http://schemas.microsoft.com/office/powerpoint/2010/main" val="1548221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VOS GUARDE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F9917B4-6FC9-42F4-99F6-616EB1EF775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pt-BR" dirty="0"/>
              <a:t>Deus vos guarde bem no Seu amor,</a:t>
            </a:r>
          </a:p>
          <a:p>
            <a:r>
              <a:rPr lang="pt-BR" dirty="0"/>
              <a:t>Consolados e contentes, </a:t>
            </a:r>
          </a:p>
          <a:p>
            <a:r>
              <a:rPr lang="pt-BR" dirty="0"/>
              <a:t>Achegados sempre aos crentes. </a:t>
            </a:r>
          </a:p>
          <a:p>
            <a:r>
              <a:rPr lang="pt-BR" dirty="0"/>
              <a:t>Deus vos guarde bem </a:t>
            </a:r>
          </a:p>
          <a:p>
            <a:r>
              <a:rPr lang="pt-BR" dirty="0"/>
              <a:t>no Seu amor! </a:t>
            </a:r>
          </a:p>
        </p:txBody>
      </p:sp>
    </p:spTree>
    <p:extLst>
      <p:ext uri="{BB962C8B-B14F-4D97-AF65-F5344CB8AC3E}">
        <p14:creationId xmlns:p14="http://schemas.microsoft.com/office/powerpoint/2010/main" val="3567155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VOS GUARDE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CD6F2F6-6ACA-4751-9028-279C5A51EE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pt-BR" dirty="0"/>
              <a:t>Pelo Seu poder e no Seu amor, </a:t>
            </a:r>
          </a:p>
          <a:p>
            <a:r>
              <a:rPr lang="pt-BR" dirty="0"/>
              <a:t>’</a:t>
            </a:r>
            <a:r>
              <a:rPr lang="pt-BR" dirty="0" err="1"/>
              <a:t>Té</a:t>
            </a:r>
            <a:r>
              <a:rPr lang="pt-BR" dirty="0"/>
              <a:t> nos encontrarmos com Jesus. </a:t>
            </a:r>
          </a:p>
          <a:p>
            <a:r>
              <a:rPr lang="pt-BR" dirty="0"/>
              <a:t>Pelo Seu poder e no Seu amor, </a:t>
            </a:r>
          </a:p>
          <a:p>
            <a:r>
              <a:rPr lang="pt-BR" dirty="0"/>
              <a:t>Ó, que Deus vos guarde </a:t>
            </a:r>
          </a:p>
          <a:p>
            <a:r>
              <a:rPr lang="pt-BR" dirty="0"/>
              <a:t>em Sua luz!</a:t>
            </a:r>
          </a:p>
        </p:txBody>
      </p:sp>
    </p:spTree>
    <p:extLst>
      <p:ext uri="{BB962C8B-B14F-4D97-AF65-F5344CB8AC3E}">
        <p14:creationId xmlns:p14="http://schemas.microsoft.com/office/powerpoint/2010/main" val="3830549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VOS GUARDE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FF1D288-BDAC-408E-AECC-D42A09B80A6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pt-BR" dirty="0"/>
              <a:t>Deus vos guarde do poder do mal,</a:t>
            </a:r>
          </a:p>
          <a:p>
            <a:r>
              <a:rPr lang="pt-BR" dirty="0"/>
              <a:t>Da ruína, do pecado, </a:t>
            </a:r>
          </a:p>
          <a:p>
            <a:r>
              <a:rPr lang="pt-BR" dirty="0"/>
              <a:t>Do temor de todo lado, </a:t>
            </a:r>
          </a:p>
          <a:p>
            <a:r>
              <a:rPr lang="pt-BR" dirty="0"/>
              <a:t>Deus vos guarde do poder do mal!</a:t>
            </a:r>
          </a:p>
        </p:txBody>
      </p:sp>
    </p:spTree>
    <p:extLst>
      <p:ext uri="{BB962C8B-B14F-4D97-AF65-F5344CB8AC3E}">
        <p14:creationId xmlns:p14="http://schemas.microsoft.com/office/powerpoint/2010/main" val="1942997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VOS GUARDE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CD6F2F6-6ACA-4751-9028-279C5A51EE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pt-BR" dirty="0"/>
              <a:t>Pelo Seu poder e no Seu amor, </a:t>
            </a:r>
          </a:p>
          <a:p>
            <a:r>
              <a:rPr lang="pt-BR"/>
              <a:t>’</a:t>
            </a:r>
            <a:r>
              <a:rPr lang="pt-BR" dirty="0" err="1"/>
              <a:t>Té</a:t>
            </a:r>
            <a:r>
              <a:rPr lang="pt-BR" dirty="0"/>
              <a:t> nos encontrarmos com Jesus. </a:t>
            </a:r>
          </a:p>
          <a:p>
            <a:r>
              <a:rPr lang="pt-BR" dirty="0"/>
              <a:t>Pelo Seu poder e no Seu amor, </a:t>
            </a:r>
          </a:p>
          <a:p>
            <a:r>
              <a:rPr lang="pt-BR" dirty="0"/>
              <a:t>Ó, que Deus vos guarde </a:t>
            </a:r>
          </a:p>
          <a:p>
            <a:r>
              <a:rPr lang="pt-BR" dirty="0"/>
              <a:t>em Sua luz!</a:t>
            </a:r>
          </a:p>
        </p:txBody>
      </p:sp>
    </p:spTree>
    <p:extLst>
      <p:ext uri="{BB962C8B-B14F-4D97-AF65-F5344CB8AC3E}">
        <p14:creationId xmlns:p14="http://schemas.microsoft.com/office/powerpoint/2010/main" val="369363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176</Words>
  <Application>Microsoft Office PowerPoint</Application>
  <PresentationFormat>Apresentação na tela (16:9)</PresentationFormat>
  <Paragraphs>43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DEUS VOS GUARDE</vt:lpstr>
      <vt:lpstr>DEUS VOS GUARDE</vt:lpstr>
      <vt:lpstr>DEUS VOS GUARDE</vt:lpstr>
      <vt:lpstr>DEUS VOS GUARDE</vt:lpstr>
      <vt:lpstr>DEUS VOS GUARDE</vt:lpstr>
      <vt:lpstr>DEUS VOS GUARDE</vt:lpstr>
      <vt:lpstr>DEUS VOS GUARDE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2019-06-12T23:08:00Z</dcterms:modified>
</cp:coreProperties>
</file>

<file path=docProps/thumbnail.jpeg>
</file>